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4"/>
  </p:notesMasterIdLst>
  <p:sldIdLst>
    <p:sldId id="402" r:id="rId2"/>
    <p:sldId id="403" r:id="rId3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66" d="100"/>
          <a:sy n="66" d="100"/>
        </p:scale>
        <p:origin x="-38" y="-67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6300" y="6175390"/>
            <a:ext cx="6884837" cy="200053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Гарафутдинова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Зульфия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Мансуровна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оспитатель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первой квалификационной категории МБДОУ «</a:t>
            </a:r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Каргалинский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детский сад № 11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муниципального района</a:t>
            </a:r>
          </a:p>
          <a:p>
            <a:pPr algn="ctr"/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92563" y="888288"/>
            <a:ext cx="5616699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«Если вы обладаете знаниями, дайте возможность другим зажечь огонь от них»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12243" y="3269111"/>
            <a:ext cx="5400675" cy="1200316"/>
          </a:xfrm>
          <a:prstGeom prst="rect">
            <a:avLst/>
          </a:prstGeom>
        </p:spPr>
        <p:txBody>
          <a:bodyPr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Белемегез бар икән, башкаларга аннан ут кабызырга мөмкинлек бирегез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36379" y="158811"/>
            <a:ext cx="8093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ПЕДАГОГ - НАСТАВНИК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3032647" cy="7921625"/>
          </a:xfrm>
          <a:prstGeom prst="rect">
            <a:avLst/>
          </a:prstGeom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" y="146361"/>
            <a:ext cx="1921544" cy="115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SUSPRO\Desktop\4079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86691" y="2088604"/>
            <a:ext cx="2857846" cy="4103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0245" y="0"/>
            <a:ext cx="4619129" cy="7921625"/>
          </a:xfrm>
          <a:prstGeom prst="rect">
            <a:avLst/>
          </a:prstGeom>
        </p:spPr>
      </p:pic>
      <p:pic>
        <p:nvPicPr>
          <p:cNvPr id="3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4598"/>
            <a:ext cx="2105848" cy="127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81069" y="679977"/>
            <a:ext cx="59046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«Если вы следуете за наставником, который успешней вас, успех неизбежно ждет и вас!» 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14527" y="2817805"/>
            <a:ext cx="52238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«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Әгәр дә сез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үзегездән уңышлырак булган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остаздан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үрнәк алсагыз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сезне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дә һичшиксез уңыш көтәчәк!»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29501" y="1793859"/>
            <a:ext cx="2895710" cy="4155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700338" y="6246828"/>
            <a:ext cx="66294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Мусина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Раушания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Иосаровна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оспитатель 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первой квалификационной категории </a:t>
            </a:r>
            <a:endParaRPr lang="ru-RU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МБДОУ 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Каргалинский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детский сад № 11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муниципального района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3231" y="118568"/>
            <a:ext cx="5012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 - НАСТАВНИК</a:t>
            </a:r>
            <a:endParaRPr lang="ru-RU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3892</TotalTime>
  <Words>109</Words>
  <Application>Microsoft Office PowerPoint</Application>
  <PresentationFormat>Произвольный</PresentationFormat>
  <Paragraphs>16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Otdel</cp:lastModifiedBy>
  <cp:revision>810</cp:revision>
  <dcterms:created xsi:type="dcterms:W3CDTF">2012-10-29T05:24:40Z</dcterms:created>
  <dcterms:modified xsi:type="dcterms:W3CDTF">2023-03-28T07:50:29Z</dcterms:modified>
</cp:coreProperties>
</file>